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61" r:id="rId6"/>
    <p:sldId id="259" r:id="rId7"/>
    <p:sldId id="260" r:id="rId8"/>
    <p:sldId id="262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14" y="1575176"/>
            <a:ext cx="3789438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Accelerated Reader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3314" y="4107542"/>
            <a:ext cx="3611638" cy="1752600"/>
          </a:xfrm>
        </p:spPr>
        <p:txBody>
          <a:bodyPr/>
          <a:lstStyle/>
          <a:p>
            <a:r>
              <a:rPr lang="en-US" dirty="0" smtClean="0"/>
              <a:t>An Introduction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112760"/>
            <a:ext cx="4426858" cy="516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79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02906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Go to the library circulation desk (where Mr. Herod sits)</a:t>
            </a:r>
          </a:p>
          <a:p>
            <a:r>
              <a:rPr lang="en-US" dirty="0" smtClean="0"/>
              <a:t>Tell us whether you would like a group or individual computer</a:t>
            </a:r>
          </a:p>
          <a:p>
            <a:r>
              <a:rPr lang="en-US" dirty="0" smtClean="0"/>
              <a:t>Give us your student card and we will give you a computer number</a:t>
            </a:r>
          </a:p>
          <a:p>
            <a:r>
              <a:rPr lang="en-US" dirty="0" smtClean="0"/>
              <a:t>Return your computer number when you are finished to get your student card back</a:t>
            </a:r>
          </a:p>
          <a:p>
            <a:r>
              <a:rPr lang="en-US" dirty="0" smtClean="0"/>
              <a:t>Printing is 10 cents a page</a:t>
            </a:r>
          </a:p>
          <a:p>
            <a:endParaRPr lang="en-US" dirty="0"/>
          </a:p>
        </p:txBody>
      </p:sp>
      <p:pic>
        <p:nvPicPr>
          <p:cNvPr id="1026" name="Picture 2" descr="Image result for compute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308" y="4920959"/>
            <a:ext cx="2280492" cy="142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78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find a book!</a:t>
            </a:r>
            <a:endParaRPr lang="en-US" dirty="0"/>
          </a:p>
        </p:txBody>
      </p:sp>
      <p:pic>
        <p:nvPicPr>
          <p:cNvPr id="5" name="Picture 4" descr="Book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907" y="1343646"/>
            <a:ext cx="350301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74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Follow Us on Instagram!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494838"/>
            <a:ext cx="5111750" cy="340953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@</a:t>
            </a:r>
            <a:r>
              <a:rPr lang="en-US" sz="3200" dirty="0" err="1" smtClean="0"/>
              <a:t>olmclibrary</a:t>
            </a:r>
            <a:endParaRPr lang="en-US" sz="3200" dirty="0" smtClean="0"/>
          </a:p>
          <a:p>
            <a:endParaRPr lang="en-US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 smtClean="0"/>
              <a:t>Library Closures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 smtClean="0"/>
              <a:t>What’s Carmel Reading? Staff and Students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 err="1" smtClean="0"/>
              <a:t>Pazin’s</a:t>
            </a:r>
            <a:r>
              <a:rPr lang="en-US" sz="1800" dirty="0" smtClean="0"/>
              <a:t> Picks and Pans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 smtClean="0"/>
              <a:t>New Books to the library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 smtClean="0"/>
              <a:t>Read </a:t>
            </a:r>
            <a:r>
              <a:rPr lang="en-US" sz="1800" dirty="0" err="1" smtClean="0"/>
              <a:t>Alikes</a:t>
            </a:r>
            <a:endParaRPr lang="en-US" sz="1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 smtClean="0"/>
              <a:t>Other interesting info</a:t>
            </a:r>
          </a:p>
        </p:txBody>
      </p:sp>
    </p:spTree>
    <p:extLst>
      <p:ext uri="{BB962C8B-B14F-4D97-AF65-F5344CB8AC3E}">
        <p14:creationId xmlns:p14="http://schemas.microsoft.com/office/powerpoint/2010/main" val="276587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Accelerated Reader?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 is a program that lets you choose the books you want to read</a:t>
            </a:r>
          </a:p>
          <a:p>
            <a:r>
              <a:rPr lang="en-US" dirty="0" smtClean="0"/>
              <a:t>Once you finish reading a book, you take a 10 question multiple choice test on the computer (knowledge based questions)</a:t>
            </a:r>
          </a:p>
          <a:p>
            <a:r>
              <a:rPr lang="en-US" dirty="0" smtClean="0"/>
              <a:t>You earn points based on the book you read and how well you do on your test (60% needed to pass)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01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books can I read?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You can read books from any genre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Before you decide to read a book, </a:t>
            </a:r>
            <a:r>
              <a:rPr lang="en-US" smtClean="0"/>
              <a:t>check </a:t>
            </a:r>
            <a:r>
              <a:rPr lang="en-US" smtClean="0"/>
              <a:t>arbookfind.com </a:t>
            </a:r>
            <a:r>
              <a:rPr lang="en-US" dirty="0" smtClean="0"/>
              <a:t>to make sure there is a test for it and also for the number of points a book is worth and the book level</a:t>
            </a:r>
            <a:endParaRPr lang="en-US" dirty="0"/>
          </a:p>
        </p:txBody>
      </p:sp>
      <p:pic>
        <p:nvPicPr>
          <p:cNvPr id="4" name="Picture 3" descr="Sci Fi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5" y="2473072"/>
            <a:ext cx="1898953" cy="1202670"/>
          </a:xfrm>
          <a:prstGeom prst="rect">
            <a:avLst/>
          </a:prstGeom>
        </p:spPr>
      </p:pic>
      <p:pic>
        <p:nvPicPr>
          <p:cNvPr id="5" name="Picture 4" descr="Mystery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212" y="3274539"/>
            <a:ext cx="2095863" cy="1395878"/>
          </a:xfrm>
          <a:prstGeom prst="rect">
            <a:avLst/>
          </a:prstGeom>
        </p:spPr>
      </p:pic>
      <p:pic>
        <p:nvPicPr>
          <p:cNvPr id="6" name="Picture 5" descr="romance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160" y="2358572"/>
            <a:ext cx="2015902" cy="1218594"/>
          </a:xfrm>
          <a:prstGeom prst="rect">
            <a:avLst/>
          </a:prstGeom>
        </p:spPr>
      </p:pic>
      <p:pic>
        <p:nvPicPr>
          <p:cNvPr id="7" name="Picture 6" descr="adventure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577" y="2092475"/>
            <a:ext cx="1990077" cy="203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3284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there any books I can’t read?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list of blocked books.</a:t>
            </a:r>
          </a:p>
          <a:p>
            <a:r>
              <a:rPr lang="en-US" dirty="0" smtClean="0"/>
              <a:t>Your teacher has been given a copy to post in your classroom. There is also a list posted by Mr. Herod’s desk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blocke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238" y="4131685"/>
            <a:ext cx="4429954" cy="230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91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take a test?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Come to the library between 7:45 am and 2:45 pm</a:t>
            </a:r>
          </a:p>
          <a:p>
            <a:r>
              <a:rPr lang="en-US" dirty="0" smtClean="0"/>
              <a:t>Bring</a:t>
            </a:r>
          </a:p>
          <a:p>
            <a:pPr lvl="1"/>
            <a:r>
              <a:rPr lang="en-US" dirty="0" smtClean="0"/>
              <a:t>Your student ID</a:t>
            </a:r>
          </a:p>
          <a:p>
            <a:pPr lvl="1"/>
            <a:r>
              <a:rPr lang="en-US" dirty="0" smtClean="0"/>
              <a:t>An AR slip signed by your teacher</a:t>
            </a:r>
          </a:p>
          <a:p>
            <a:pPr lvl="1"/>
            <a:r>
              <a:rPr lang="en-US" dirty="0" smtClean="0"/>
              <a:t>Your novel (if it is from the school library)</a:t>
            </a:r>
          </a:p>
          <a:p>
            <a:pPr lvl="1"/>
            <a:r>
              <a:rPr lang="en-US" dirty="0" smtClean="0"/>
              <a:t>Money to pay for any fines you have incurred</a:t>
            </a:r>
          </a:p>
          <a:p>
            <a:r>
              <a:rPr lang="en-US" dirty="0" smtClean="0"/>
              <a:t>After you finish your test, you will get a print out with your results to take back to your teacher</a:t>
            </a:r>
          </a:p>
        </p:txBody>
      </p:sp>
      <p:pic>
        <p:nvPicPr>
          <p:cNvPr id="4" name="Picture 3" descr="Test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571" y="2585393"/>
            <a:ext cx="2103854" cy="2103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02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Half of your points are due at midterm. Your teacher will set a specific deadline for your class.</a:t>
            </a:r>
          </a:p>
          <a:p>
            <a:r>
              <a:rPr lang="en-US" dirty="0" smtClean="0"/>
              <a:t>The last day for AR testing is Thursday, December 21</a:t>
            </a:r>
            <a:r>
              <a:rPr lang="en-US" baseline="30000" dirty="0" smtClean="0"/>
              <a:t>st</a:t>
            </a:r>
            <a:r>
              <a:rPr lang="en-US" dirty="0" smtClean="0"/>
              <a:t>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3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 I read my book at home? </a:t>
            </a:r>
          </a:p>
          <a:p>
            <a:pPr lvl="1"/>
            <a:r>
              <a:rPr lang="en-US" dirty="0" smtClean="0"/>
              <a:t>Yes</a:t>
            </a:r>
          </a:p>
          <a:p>
            <a:r>
              <a:rPr lang="en-US" dirty="0" smtClean="0"/>
              <a:t>Does my book have to be from the school library?</a:t>
            </a:r>
          </a:p>
          <a:p>
            <a:pPr lvl="1"/>
            <a:r>
              <a:rPr lang="en-US" dirty="0" smtClean="0"/>
              <a:t>No, your book can be one that you own, from the Mississauga library, an </a:t>
            </a:r>
            <a:r>
              <a:rPr lang="en-US" dirty="0" err="1" smtClean="0"/>
              <a:t>ebook</a:t>
            </a:r>
            <a:r>
              <a:rPr lang="en-US" dirty="0" smtClean="0"/>
              <a:t>, one that you have borrowed from a friend,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74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 re-take a test if I am unsuccessful?</a:t>
            </a:r>
          </a:p>
          <a:p>
            <a:pPr lvl="1"/>
            <a:r>
              <a:rPr lang="en-US" dirty="0" smtClean="0"/>
              <a:t>No. You must read another book and take a test on it.</a:t>
            </a:r>
          </a:p>
          <a:p>
            <a:r>
              <a:rPr lang="en-US" dirty="0" smtClean="0"/>
              <a:t>Do I earn points if I get less than 60% on my test?</a:t>
            </a:r>
          </a:p>
          <a:p>
            <a:pPr lvl="1"/>
            <a:r>
              <a:rPr lang="en-US" dirty="0" smtClean="0"/>
              <a:t>No.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23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5D1CAA6E9C0B7B48B19E618209ABB6A9" ma:contentTypeVersion="1" ma:contentTypeDescription="Upload an image." ma:contentTypeScope="" ma:versionID="702f3c96dd05491e279ec726604840dd">
  <xsd:schema xmlns:xsd="http://www.w3.org/2001/XMLSchema" xmlns:xs="http://www.w3.org/2001/XMLSchema" xmlns:p="http://schemas.microsoft.com/office/2006/metadata/properties" xmlns:ns1="http://schemas.microsoft.com/sharepoint/v3" xmlns:ns2="0F20D34E-6DDB-4CFF-A907-A49820B865CB" xmlns:ns3="http://schemas.microsoft.com/sharepoint/v3/fields" targetNamespace="http://schemas.microsoft.com/office/2006/metadata/properties" ma:root="true" ma:fieldsID="b4b8b11ceddacdeaefe96619ff8e8743" ns1:_="" ns2:_="" ns3:_="">
    <xsd:import namespace="http://schemas.microsoft.com/sharepoint/v3"/>
    <xsd:import namespace="0F20D34E-6DDB-4CFF-A907-A49820B865CB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20D34E-6DDB-4CFF-A907-A49820B865CB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0F20D34E-6DDB-4CFF-A907-A49820B865CB" xsi:nil="true"/>
  </documentManagement>
</p:properties>
</file>

<file path=customXml/itemProps1.xml><?xml version="1.0" encoding="utf-8"?>
<ds:datastoreItem xmlns:ds="http://schemas.openxmlformats.org/officeDocument/2006/customXml" ds:itemID="{EE462B62-F30C-4920-A4E6-574E5FA5A44C}"/>
</file>

<file path=customXml/itemProps2.xml><?xml version="1.0" encoding="utf-8"?>
<ds:datastoreItem xmlns:ds="http://schemas.openxmlformats.org/officeDocument/2006/customXml" ds:itemID="{629EFE7C-1B2B-401D-9A1C-4E5060E794A8}"/>
</file>

<file path=customXml/itemProps3.xml><?xml version="1.0" encoding="utf-8"?>
<ds:datastoreItem xmlns:ds="http://schemas.openxmlformats.org/officeDocument/2006/customXml" ds:itemID="{6E9C590E-E9C8-49DD-90A2-05CEA819F869}"/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259</TotalTime>
  <Words>450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Corbel</vt:lpstr>
      <vt:lpstr>Wingdings</vt:lpstr>
      <vt:lpstr>Twilight</vt:lpstr>
      <vt:lpstr>Accelerated Reader</vt:lpstr>
      <vt:lpstr>Follow Us on Instagram!</vt:lpstr>
      <vt:lpstr>What is Accelerated Reader?</vt:lpstr>
      <vt:lpstr>What kind of books can I read?</vt:lpstr>
      <vt:lpstr>Are there any books I can’t read?</vt:lpstr>
      <vt:lpstr>How do I take a test?</vt:lpstr>
      <vt:lpstr>AR Deadlines</vt:lpstr>
      <vt:lpstr>FAQs</vt:lpstr>
      <vt:lpstr>PowerPoint Presentation</vt:lpstr>
      <vt:lpstr>Using the computers</vt:lpstr>
      <vt:lpstr>Time to find a book!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Accelerated Reader</dc:title>
  <dc:creator>Meaghan Pazin</dc:creator>
  <cp:keywords/>
  <dc:description/>
  <cp:lastModifiedBy>Pazin, Meaghan</cp:lastModifiedBy>
  <cp:revision>13</cp:revision>
  <dcterms:created xsi:type="dcterms:W3CDTF">2017-02-06T21:53:49Z</dcterms:created>
  <dcterms:modified xsi:type="dcterms:W3CDTF">2017-10-23T14:48:55Z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0x0101009148F5A04DDD49CBA7127AADA5FB792B00AADE34325A8B49CDA8BB4DB53328F214005D1CAA6E9C0B7B48B19E618209ABB6A9</vt:lpwstr>
  </property>
</Properties>
</file>