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3.xml" ContentType="application/inkml+xml"/>
  <Override PartName="/ppt/ink/ink7.xml" ContentType="application/inkml+xml"/>
  <Override PartName="/ppt/ink/ink6.xml" ContentType="application/inkml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12.xml" ContentType="application/inkml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5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FFFF66"/>
    <a:srgbClr val="669900"/>
    <a:srgbClr val="00FF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16-12-07T02:39:22.48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12399 11550 0,'-40'0'422,"0"0"-344,0 0-62,0 0-1,-1 0-15,1 0 32,0 0-32,0 0 31,0 0-31,-40 0 16,40 0 15,-41 0-16,41 0 1,0 0 15,0 0-31,0 0 16,0 0 0,0 0-1,-1 0-15,1 0 31,0 0-31,0 0 32,0 0-32,0 0 31,0 0-31,0 0 16,-1 0-1,1 0 1,0 0-1,0 0 1,0 0 0,0 0-1,0 0 1,0 0 0,-1 0-1,1 0 16,0 0-31,0 0 32,0 0-32,0 0 31,0 0-31,-1 0 16,1 0 15,0 0-16,0 0 1,0 0 15,0 0-15,0 0 0,0 0-1,-1 0 1,1 0-1,0 0 17,0 0-32,0 0 15,0 0 17,0 0-17,0 0 1,-1 0-1,1 0 1,0 0 0,0-40-1,0 40 17,0 0-1,0-40-16,0 40-15,-1 0 32,1 0-17,0 0 17,0 0-17,0 0 1,0 0 15,0 0 0,0 0-31,-1 0 47,1 0-31,0-41-1,0 41 17,0 0-1,0 0 0,0 0 422,0 0-437,-1 0 31,1 0 0,0 0-16,0 0-15,0 0 30,0 0 1,0 0 16,0 0-48,-1 0 32,1 0-15,0 0 61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16-12-07T03:31:23.68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6099 11470 0,'-80'0'125,"40"0"-125,-40 0 16,39 0-1,1 0 1,0 0-16,0 0 16,0 0-1,0 0-15,0 0 16,0 0 0,-1 0-16,1 0 15,0 0 1,0 0-1,-40 0-15,40 0 16,0 0 0,-1 0-16,1 0 15,0 0 1,0 0 0,0 40-1,0-40-15,-40 0 16,39 0-1,-39 0 1,40 0-16,0 0 16,0 0-1,-40 0-15,39 0 16,1 0 0,-40 0-16,40 0 31,0 0-31,0 0 15,0 0 1,-41 0 0,41 0-1,0 0 1,0 0 0,0 0-1,0 0 1,0 0 15,-1 0 0,-39 0 438,0 0-453,40 0-1,0 0-15,0 0 16,-1 0 0,1 0-16,0 0 15,0 0 1,40-40-16,-40 40 15,0 0 1,0 0-16,-1 0 31,1 0-31,0 0 16,0 0 0,0 0-1,0 0 16,0 0 1,40-41-17,-40 41 1,-1 0 31,41-40-32,-40 0 1,0 40 15,40-40-31,0-40 32,0 40-17,0 0 16,0 0-15,0-41 0,40 1 15,0 40-15,1 0-1,-1-40 1,0 80 15,-40-40-31,40 40 16,-40-40-1,40-1-15,0 41 16,0-40 0,0 40-1,1-40 1,-1 40-1,0 0 1,40 0 0,-80-40-16,40 40 15,0 0 1,1-40-16,-1 40 16,0 0-16,0 0 31,0 0-31,0 0 31,0 0-31,0 0 31,1 0-15,-1 0 0,0 0-1,0 0-15,0 0 31,0 0-31,0 0 16,0 0 0,1 0-1,-1 0 1,0 0 0,40 0-1,-40 0 1,0 0 15,0 0-31,1 0 16,-1 40-1,0-40-15,0 0 16,0 0 0,40 0-1,-40 0 16,1 0-15,-1 0 0,0 0-16,0 40 31,0-40-31,0 0 16,0 0-1,0 0 1,1 40 15,-1-40-31,0 0 16,0 0-1,0 40 1,0 1 0,0-41 15,0 0-31,1 0 15,-1 0-15,40 0 32,-40 40-17,0-40 17,-40 40-17,40-40 532,0 0-531,1 0 31,-41 40-32,40 0 1,0 0 15,0 0-15,-40 0 15,40 0-31,-40 0 31,40-40-31,-40 41 16,40-1 15,-40 0-15,40 0-1,-40 0 32,0 0-16,0 0-15,0 0 15,0 0 1,0 1 14,0-1-14,0 0 108,-40-40-140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16-12-07T03:37:31.052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5176 8943 0,'-40'0'109,"0"0"-93,0 0 15,0 0-16,0 0 1,0 0 0,-1 0-1,1 0 1,-40 0 0,40 0-1,0 0 16,0 0-31,0 0 16,-1 0 0,1 0-1,0 0 1,0 0 0,40 40-1,-40-40-15,0 40 16,0-40-1,0 0 1,40 40 0,-41-40-1,1 0-15,40 40 32,-40-40-32,40 40 15,-40-40 1,40 41-1,-40-1 1,0-40 0,40 40-1,-40-40 1,40 40 0,0 40-1,-40-80 1,40 40-16,0 40 31,0-40-15,0 1-1,0-1-15,0 0 32,0 0-17,0 0 1,0 0-1,0 0 1,0 0 0,0 0-1,0 1 1,0-1 15,0 0-15,40 0-1,-40 0 1,0 0 0,0 0 15,40-40-15,-40 40-1,0 0 32,0 0 0,0 1-16,-40-1 0,40 0-15,-40-40-16,-1 40 31,1 0 16,0-40-47,0 0 0,40 40 16,-40-40-16,0 0 31,40 40-31,-40-40 0,0 40 31,-1-40 16,1 0 0,40 40 0,-40-40-31,0 0 30,0 0-14,0 0 15,80 41 296,0-41-296,0 0-16,-40 40-15,40-40 0,0 0 15,-40 40-15,41-40 15,-1 40 31,0 0-30,0-40-17,-40 40 16,0 0-15,40-40 0,-40 40-1,0 0 17,40-40-32,-40 40 15,0 1 1,0-1 15,0 0-15,0 0 15,0 0-15,0 0 15,0 0-16,0 0 48,0 0-63,0 1 16,0-1-1,0 0 95,0 0-1,0 0-62,0 0-16,40-40 0,0 40-15,1 0 15,-1-40 16,-40 40-31,40-40-1,0 0 1,0 0 15,-40 40 0,40-40 48,0 0-1,0 0-47,1 0 0,-1 0 0,0 0-15,0 0 0,0 0-1,0 0 48,0 0 15,0 0-31,1 0-47,-1 0 62,0 0-30,0 0-1,0 0-16,0 0 17,0 0-1,0 0 0,1 0-15,-1 0 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16-12-07T03:37:37.25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4815 13675 0,'80'0'157,"-39"0"-142,-1 0-15,0 0 16,0 0 0,40 0-1,-40 0 1,41 0-1,-41 0 1,0 0 15,0 0-31,0 0 16,0 0-16,0 0 16,0 0-1,1 0-15,-1 0 16,0 40-1,0-40-15,0 0 16,0 0 0,40 0-1,-39 0-15,39 0 32,-40 0-17,0 0 1,0 0-16,0 0 15,0 0 1,1 0-16,-1 0 31,0 0-31,0 0 16,0 0-16,0 0 16,0 0-1,0 0 1,1 0-1,39 0 1,-40 0 0,0 0-1,0 0 1,0 0-16,0 0 16,1 0-16,-1 0 15,0 41 1,0-41-16,40 0 31,-80 40-31,40-40 16,0 0-1,1 0-15,-1 0 16,40 0 468,-40 0-468,81 0 0,-81 0-16,0 0 15,40 0-15,0 0 16,41 0-1,-81 0-15,0 0 16,0 0 0,40-40-16,1 40 15,-41 0 1,0 0-16,40 0 16,0 0-1,-40 0-15,1 0 16,-1 0-16,40 0 15,-40 0 1,40 0-16,-40 0 16,1 0-1,-1 0-15,40 0 16,-40 0 0,0 0-16,40 0 15,-39 0-15,-1 0 16,0 0-1,40 0-15,-40 0 16,0 0 0,41 0-16,-41 0 15,0 0 1,0 0-16,40 0 16,-40 0-1,41 0-15,-41 0 16,40 0-16,-40 0 15,40 0 1,-40 0-16,41 0 16,-1 0-1,-40 0-15,0 0 16,0 0 0,0 0-16,1 0 15,-1 0 1,0 0-16,0 0 15,0 0-15,0 0 16,0 0 0,41 0-16,-41 0 15,0 0 1,40 0-16,0 0 16,-39 0-1,-1 0-15,40 0 16,-40 0-1,0 0-15,0 0 16,41 0-16,-41 0 16,0 0-1,40 0 1,-40 0 0,0 0-16,0 0 31,1 0-31,-1 0 15,40 0-15,0 0 32,-40 0-32,0 0 15,1 0 1,-1 0 0,0 0-1,0 0-15,0 0 16,0 0-1,0 0-15,0 0 16,1 0 0,-1 0-1,0 0-15,0 0 32,0 0-32,0 0 15,0 0 1,0 0-16,1 0 15,-1 0 1,0 0 0,0 0-1,0 0 1,0 0 0,0 0-1,0 0-15,1 0 31,-1 0-31,0 0 16,0 0 0,0 0-16,40 0 15,-40 0 17,1 0-32,-1 0 15,0 0 1,0 0-1,0 0 1,0 0-16,0 0 16,0 0-1,1 0 1,-1 0 0,0 0-1,0 0 1,0 0-1,0 0 1,0 0 15,0 0-15,1 0 0,-1 0-1,0 0 16,0 0-15,0 0 0,0 0 31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16-12-07T03:37:42.021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3210 18608 0,'40'0'219,"0"0"-203,0 0 15,1 0-16,-1 0 1,0 0 0,0 0-1,0 0 1,40 0-16,-39 0 16,-1 0-1,0 0-15,40 0 16,-40 0-1,0 0-15,0 0 16,41 0 0,-1 0-16,-40 0 15,0 0-15,40 0 16,-39 0 0,39 0-16,-40 0 15,40 0 1,-40 0-16,0 0 15,1 0 1,-1 0-16,0 0 16,40 0-1,-40 0-15,0 0 16,0 0-16,41 0 16,-41 0-1,40 0-15,0 0 16,1 0-1,-41 0-15,0 0 16,40 0 0,0 0-16,-40 0 15,81 0 1,-81 0 0,40 0-1,-40 0 1,0 0-1,1 0 1,-1 0-16,40 0 31,-40 0-15,0 0 0,0 0-1,0 0 407,1 0-391,-1 0-15,0 0-16,0 0 16,0 0-1,0 0-15,0 0 16,41 0-1,-41 0-15,0 0 16,0 40 0,0-40-1,0 0 1,0 0-16,0 0 31,1 0-31,-1 0 16,0 0-1,0 40 1,0-40-16,0 0 31,0 0-31,0 0 16,1 0 0,-1 0-1,0 0-15,0 0 16,0 0-1,40 0 1,-39 0 0,-1 0-16,0 0 31,0 0-31,0 0 16,0 0-1,0 0 1,0 0-16,1 0 15,-1 0 1,0 0 0,0 0-1,0 0-15,0 0 16,0 0 0,0 0-1,1 0 1,-1 0-1,0 0-15,0 0 32,0 0-32,0 0 15,0 0 1,0 0 0,41 0-1,-41 0 1,0 0-1,0 0 1,0 0-16,0 0 16,0 0-1,1 0-15,39 0 32,-40 0-17,40 0 1,-40 0-16,0 0 15,1 0-15,-1 0 16,0 0 0,40 0-16,-40 0 31,0 0-15,0 0-1,1 0 32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16-12-07T02:39:52.440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22631 8101 0,'-40'0'265,"0"0"-265,0 0 32,0 0-17,0 0 17,0 0-1,-1 0-31,1 0 31,0 0 0,-40 0 1,40 0-17,0 0 1,0 0-1,-1 0 1,1 0 0,-40 0 15,40 0-15,-40 0-1,39 0 1,1 0 15,0 0-31,0 0 16,0 0-1,0 0 1,0 0 0,0 0-1,-1 0-15,1 0 16,0 0-1,0 0-15,0 0 16,0 0 0,-40 0-16,39 0 15,-39 0 1,40 0-16,0 0 16,0 0-1,-40 0-15,-1 0 16,41 0-1,-40 0 1,40 0 15,0 0-31,0 0 32,-1 0-32,1 0 468,0 0-436,-40 0-17,40 0 1,0 0-1,0 0-15,-1 0 16,1 0 0,0 0-16,0 0 15,-40 0 1,40 0 15,0-40-31,-1 40 16,1 0-1,40-41-15,-40 41 16,0 0-16,0 0 16,0 0-1,0 0-15,0 0 32,-1 0-32,-39 0 31,40 0-16,0 0 1,0 0-16,0 0 16,0 0-1,-1 0 1,1 0 0,0 0-1,-40 0 1,40 0-1,-40 0 392,-1 0-376,81-40-31,-80 40 16,0 0-1,40 0-15,-41 0 16,41 0-1,0 0-15,-40 0 32,40 0-17,-40 0-15,39 0 16,1 0 0,0 0-1,0 0 1,0 0-16,0 0 15,0 0 1,-1 0 0,1 0-1,0 0 1,0 0 0,0-40-1,0 40 1,0 0-1,0 0 17,-1 0-17,1 0-15,40-40 16,-40 40 0,0 0-1,0 0 1,0 0-1,0 0 1,0 0-16,-1 0 16,1 0-1,0 0 1,0 0 15,0 0-15,0 0-1,0 0 1,0 0 0,-1 0-1,1 0 1,0 0 0,0 0 15,0 0-31,0 0 15,0 0 1,0 0 15,-1 0-31,1 0 16,0 0 15,0 0-31,0 0 31,0 0-31,0 0 32,0 0-17,-1 0 1,1 0 0,40 40-1,-40-40 1,0 0 15,0 0-31,0 0 31,0 0 1,0 0-17,-1 0 1,41 40-1,-40-40 17,0 0-1,0 0 16,0 0-47,0 0 62,0 0-30,0 0-1,40 40-16,-41-40 1,1 0 31,0 0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16-12-07T03:03:24.03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9711 5895 0,'-41'0'406,"1"0"-359,0 0-31,0 0 15,0 0 0,0 0 0,0 0-15,0 0 0,-1 0-1,1 0 1,0 0 0,0 0 15,0 0-31,0 0 31,0 0-15,0 0-16,-1 0 15,1 0 1,0 0 0,0 0-1,0 0-15,0 0 31,0 0-31,0 0 16,-1 0 0,1 0-16,0 0 15,0 0 1,0 0 0,0 0-1,0 0 1,0 0-1,-1 0 1,1 0 0,0 0-1,0 0 1,0 0-16,0 0 16,0 0-1,0 0 1,-1 0-1,1 0-15,0 0 32,0 0-32,0 0 15,40 40-15,-40-40 16,0 0 0,0 0-16,-1 0 31,1 0-16,0 0 1,0 0 15,0 0-31,0 0 32,0 0-17,0 0 1,-1 0-1,1 0 32,0 0-31,0 0 0,0 0 15,0 0 0,0 0-15,-1 0 31,1 0-32,0 0 16,0 0 1,0 0-17,0 0 17,0 0-1,0 0-16,-1 0 1,1 0 15,0 0 1,0 0-1,0 0-16,0 0 17,0 0 15,0 0-32,-1 0 16,1 0 48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16-12-07T03:03:33.866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7905 8502 0,'-40'0'266,"0"0"-235,0 0-16,-1 0 17,1 0-1,0 0 0,0 0 0,0 0 1,0 0-17,0 0 17,0 0-1,-1 0 0,1 0 0,0 0-31,0 0 32,0 0-17,0 0 16,0 0-15,-1 0 15,1 0 1,0 0-1,0 0-16,0 0 32,0 0-15,0 0-1,0 0 16,-1 0-32,1 0 17,0 0-1,0 0 0,0 0 0,0 0 1,0 0 14,0 0-14,-1 0-17,1 0 17,0 0 14,0 0 1,0 0-31,0 0 46,0 0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16-12-07T03:09:31.84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9229 4972 0,'-40'41'188,"0"-41"-157,0 40-31,40 0 16,-40-40 15,-1 0-15,41 40-1,-40-40 1,0 0 0,0 0-1,40 40 1,-40-40-16,0 0 15,0 0-15,40 40 16,-40-40 0,-1 0-16,1 40 15,0-40 1,0 0 0,40 40-1,-40-40-15,0 0 16,0 0-16,0 0 31,-41 40-15,41-40 15,0 41-15,0-41-16,0 0 31,0 0-31,0 0 15,-1 0 1,1 0 0,0 0 15,0 0-31,0 0 31,0 0-31,0 0 16,0 0-1,-1 0 1,1 0 0,0 0-1,0 0 1,0 0 0,-40 0-1,40 0 1,-1 0-1,1 0-15,0 40 32,0-40-32,0 0 15,0 0 1,0 0 15,-41 0 500,1 0-515,40 0 0,0 0-1,-40 0 1,39 0 0,1 0 15,0 0-31,0 0 31,0 0-15,0 0 15,0 0-31,0 0 16,-1 0-1,1 0 1,0 0-1,0 0 17,0 0-17,0 0 17,0 0-32,0 0 46,-1 0-30,1 0 15,0 0-15,0 0 15,0 0 0,0 0-31,0 0 16,0 0 0,-1 0 437,1-40-438,0 40 17,40-41-32,-40 41 15,0 0 17,0-40-1,0 40-31,0 0 47,40-40-16,-41 40-15,1 0 15,0 0-16,40-40 1,-40 0 15,0 40 1,0 0-1,40-40-16,-40 40 1,40-40 0,-40 40 15,40-80-15,-41 80-16,41-41 15,0 1 1,-40 0-1,40 0 1,-40 40 0,40-40-1,0 0 1,-40 0 15,40 0-15,0 0 15,0 0 0,0-1 32,0 1-32,0 0 16,0 0-16,40 40 0,0-40-15,-40 0 15,40 40-31,-40-40 47,41 40-31,39 0-1,-80-40 1,40 40 0,-40-40 15,40 40-31,0-41 31,0 41-15,0 0 15,1-40 0,-1 40-15,0 0 0,0 0 15,0 0-16,0 0 17,0 0-17,0 0 1,1 0 15,-1-40 0,0 40-31,0 0 32,0 0-1,0 0-15,0 0 15,0 0-16,1 0 1,-1 0 0,0 0-1,0 0 1,-40-40 0,40 40-1,0 0 1,0 0-1,0 0 1,1 0 15,-1 0-15,0 0 0,-40-40-16,40 40 31,0 0-16,0 0 1,0 0 0,0 0-1,1 0 1,-1 0 15,0 0-15,0 0-1,0 0 17,0 0-1,0 0-15,0 0-1,1 0 32,-1 0-31,0 0-1,0 0 1,0 0 15,0 0-15,0 0-1,1 0 1,-1 0 0,0 0-1,0 0 17,0 0-32,0 0 31,0 0-16,0 0 1,1 0 0,-1 0 15,0 0-15,-40 40-1,40-40 16,0 0 469,40 0-484,-40 0 0,1 0-16,-1 40 15,0-40 1,0 40 0,0-40-1,0 0 1,-40 40-1,40-40 1,0 0 0,1 0-1,-1 41 1,0-41 15,-40 40-15,40-40-1,0 0-15,-40 40 32,40-40-32,-40 40 31,40-40-31,-40 40 31,40-40-15,1 0-1,-1 0 32,-40 40-47,40-40 32,-40 40-17,0 0 1,40-40-1,0 0 1,-40 40 0,40 1 15,-40-1-15,40-40-16,-40 40 15,40-40 16,1 40-15,-1 0 78,0-40-16,-40 40-78,0 0 47,40-40-16,-40 40-31,40-40 31,-40 40-15,0 0 31,0 1-32,0-1 17,0 0-1,0 0 16,0 0-32,0 0 64,0 0-33</inkml:trace>
  <inkml:trace contextRef="#ctx0" brushRef="#br0" timeOffset="6359.8772">8346 8261 0,'-40'0'125,"40"40"-125,-40-40 16,40 40-1,-40-40 17,0 0-32,40 40 15,-40-40 1,0 0 0,-41 0 15,81 41-31,-40-41 15,0 0 1,0 0-16,0 0 16,0 0-1,0 0 1,-1 0 0,1 0-1,0 0 1,0 0-1,0 0 1,0 0 0,0 0-16,0 0 15,-1 0 1,1 0 0,0 0 15,0 0-31,0 0 15,0 0 1,0 0 15,-1 0-15,1 0 0,0 0-1,40-41 1,-40 41 15,0 0 0,40-40-15,-40 0 0,0 40 15,40-40-16,-40 40 1,40-40 15,-41 0-15,41 0 0,-40 0-1,0 0 16,40-1 1,0 1-32,-40 0 31,40 0-15,0 0-1,0 0 1,-40 0-1,40 0 1,0 0 0,0 0-1,0-1-15,0 1 32,0 0-32,0 0 15,0 0 16,0 0-15,0 0 0,0 0 31,40 40-32,-40-40 1,40 40 15,-40-41-15,40 41-1,0 0 1,-40-40 0,41 40-1,-1 0 1,0 0-1,0-40 1,0 40 0,0 0 15,0 0-15,0 0-1,1 0 1,-1 0-1,0 0 1,0 0 0,0 0-1,0 0 17,0 0-17,1 0-15,-1 0 31,0 0-31,0 0 16,0 0 0,0 0-1,40 0 1,-39 0 15,-1 0-15,0 0-16,0 0 31,0 0 0,0 0-15,40 0 0,-39 0 15,-1 0-31,0 0 15,0 0 1,0 0 0,0 0 31,0 0-32,-40 40-15,40-40 31,-40 40-15,41-40 15,-41 41-15,0-1 0,40 0-16,0 0 31,-40 0-31,0 0 15,0 0-15,0 0 16,0 41 0,0-41 15,0 0-15,0 0-1,0 0 1,0 0-1,0 0 17,-40 0-17,40 0 17,-40-40-32,40 40 15,-41-40 1,41 41-1,-40-41 1,40 40 0,-40 0-1,0 0 1,0-40 0,40 40-1,-40-40-15,0 40 16,0 0-1,-1-40 1,1 0-16,40 40 16,-40-40-1,0 0-15,40 40 16,-40 1 0,0-41-16,0 0 15,40 40 1,-40-40-16,-1 0 15,1 40 1,0-40 0,0 0 15,0 0-15,0 0 30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16-12-07T03:13:17.400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14004 11429 0,'-40'0'125,"0"0"-109,0 0 0,0 0-1,-1 0-15,1 0 16,0 0-1,-40 0-15,40 0 16,0 0 0,0 0-16,-1 0 15,1 0-15,0 0 16,0 0 0,0 0-16,0 0 15,-40 0 1,39 0 15,-39 0-31,40 0 16,0 0-1,0 0 1,0 0 0,0 0-1,-41 0 1,41 0-1,0 0-15,0 0 16,0 0 0,0 0-16,-41 0 15,41 0 1,0 0 0,0 0-16,0 0 15,0 0 1,0 0 15,0 0-31,-1-40 31,1 40-15,40-40 0,-80 40-16,40 0 15,40-40 1,-40 40-1,0-40-15,0 40 16,-1-40 0,1 40 15,0-40-15,0 40-16,0 0 31,40-40-31,-40 40 15,-40 0 1,80-40 0,-41 40-1,1-41-15,0 41 16,0-40 0,-40 40-1,40-40 16,0 0-15,-1 40 0,1 0-1,0-40 1,0 40 0,40-40-1,-40 40 1,0 0-16,40-40 15,-40 0 1,0 40 0,40-40-1,-41 0 1,1 40 0,40-81-16,-40 81 15,40-40-15,0 0 16,-40 0-1,40 0-15,-40 0 32,40 0-32,-40 0 15,40-41 1,0 41 0,0 0-1,0 0 1,0 0-1,0 0 1,0 0 15,0 0-31,0 0 32,0-1-32,40 41 15,-40-40 1,40 0-1,-40 0 1,40 0 0,0 0 15,0 0-31,-40 0 16,41 40-1,-41-40 1,40 40-16,-40-41 15,80 1 1,-80 0 0,40 40-1,-40-40-15,40 0 32,0 0-17,0 40-15,1-40 16,39-40-1,0 40 17,-40-1-17,40 1 1,-39 40-16,39-40 16,0 40-1,0-40-15,1 0 16,-41 40-16,80-40 15,-80 0 1,0 40-16,41 0 16,-41 0-1,0 0-15,0 0 16,40 0 0,-40-40-16,0 40 15,41 0 1,-41 0-16,40-40 15,-40 40-15,81 0 16,-41 0 0,-40 0-16,0 0 15,0 0 1,40 0-16,-39 0 16,-1 0-1,0 0-15,0 0 16,0 0-16,40 0 15,1 0 1,-41 0 0,40 0-1,0 0-15,-40 0 16,41 0 0,-1 0-16,0 0 15,-40 0 1,40 0-16,-39 0 15,39 0-15,0 40 16,-40-40 0,0 0-16,0 0 484,81 0-468,-81 0-1,40 40 1,41-40-16,-41 0 16,-40 0-1,0 0-15,0 40 16,0-40-1,1 0-15,-1 0 16,0 0-16,0 40 31,0-40-31,40 0 32,-40 40-32,1-40 15,-1 40 1,0-40-16,0 0 15,0 0 1,-40 40 0,40-40-16,0 0 31,0 0-31,1 0 31,-1 0-31,-40 40 16,40-40-1,-40 41-15,40-41 16,40 0 0,-40 40-1,0-40 17,1 40-17,-1-40 1,0 0-16,0 0 31,-40 40-31,40-40 16,0 0-16,-40 40 15,40-40 1,0 0 0,1 0-1,-1 0 1,0 40 15,0-40-15,-40 40 15,40-40-15,0 0-16,-40 40 31,40-40-31,-40 40 15,40-40 1,-40 40 0,41 1-1,-1-41 1,-40 40 0,40-40-1,-40 40-15,0 0 16,40-40-1,-40 40 1,40-40 0,-40 40-1,40-40-15,-40 40 32,0 0-32,40-40 15,-40 40 16,0 1-15,40-41 0,-40 80 15,0-40-15,0 0-1,0 0-15,41 0 16,-41 0-1,0 0-15,0 0 16,0 1 0,0-1-1,0 0 1,0 0 0,0 0-1,0 0 1,0 0 31,0 0-32,0 0 17,-41 1-17,1-1 16,40 0 1,-40-40-32,40 40 15,0 0-15,-40-40 16,40 40 0,-40-40-1,40 40 1,-40-40-16,0 40 31,0 0-31,-1 0 31,1-40-15,40 41 0,-40-41-16,0 0 15,40 40-15,-40-40 16,0 40-1,0-40 1,0 40 0,-1-40-16,-39 40 31,40-40-15,-40 40-1,40-40 1,-41 0-1,1 40 1,40-40 0,0 40-1,0-40-15,0 0 16,0 0 0,-1 0-16,1 0 15,0 0 1,0 0-1,0 0 1,0 0 0,0 0-16,0 0 31,-1 0-31,1 0 16,0 0-1,0 0 1,-40 0 15,40 0-15,0 0-1,-1 0 17,1 0-17,0 0-15,0 0 31,0 0-15,0 0 0,0 0-1,0 0 1,-1 0 15,1 0-15,0 0-16,0 0 31,0 0-31,0 0 16,0 0-1,-1 0 17,1 0-17,0 0 1,0 0-1,0 0 17,0 0-17,0 0 17,0 0-17,-1 0 1,1 0 15,0 0 0,0 0-31,0 0 32,0 0-1,0 0-16,0 0-15,-1 0 32,1 0-1,0 0-15,0 0-1,0 0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16-12-07T03:25:30.333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19301 16723 0,'0'-40'141,"0"0"-141,0 0 15,0 0 1,-40 40 0,40-40-1,0 0-15,0 0 16,0-41 15,-40 41-15,40-40-1,-41 40-15,41 0 16,0-40 0,0 40-16,-40-41 15,40 41 1,0-40-16,0 40 16,0 0-16,0-40 15,0-1 1,0 41-1,0-40 1,-40 40-16,40-40 16,0 0-1,0-1-15,-40 41 16,40 0 0,0-40-16,0 0 15,0-1-15,0 1 16,0 40-1,0 0-15,0 0 16,0 0 0,0 0-16,0 0 31,0 0-31,0-1 16,0 1 405,0 0-405,0 0 0,0 0-1,0 0 1,0 0 0,0 0-1,0 0 16,0-1-15,0 1 15,0 0 16,0 0 0,0 0 0,0 0-31,0 0 15,0 0 0,0 0 0,0 0-31,0-1 47,40 41-31,-40-40-1,0 0 32,0 0-31,40 40 0,-40-40 15,40 40 0,-40-40-15,41 40-1,-1-40 17,0 40-17,-40-40 1,40 40-1,0 0 1,0 0 0,0 0-1,0 0 32,1 0-31,-1 0-1,0 0 17,0 0-1,0 0 0,0 0 16,0 0-47,0 0 31,1 0 1,-1 0-17,0 0 16,0 0-15,0 0 0,0 0-1,0 0 1,0 0 0,1 0-1,-1 0 1,0 0-16,0 0 31,0 0-15,0 0-1,0 0 1,0 0 0,1 0-1,-1 0 1,0 0 15,0 0 0,0 0-15,0 0 0,0 0-16,0 0 31,1 0-31,-1 0 31,0 0-15,0 0-1,0 0-15,0 0 16,0 0 0,0 0-1,1 0 1,-1 0-1,0 0 1,0 0 406,0 0-406,40 0-1,-40 0 16,1 0-31,-1 0 16,0 0 0,0 0-16,0 0 15,0 0 1,0 0 0,0 0-1,1 0 1,-1 0-16,0 0 31,0 0-15,0 0-1,0 0-15,0 0 32,1 0-32,-1 0 15,0 0-15,40 0 31,-40 0-15,40 0 0,-39 0-16,-1 0 15,40 0 1,-40 0-16,0 0 16,40 0-1,1 0-15,-41 0 16,0 0-16,40-40 15,-40 40 1,0 0-16,41 0 16,-1-41-1,0 41-15,0 0 16,1 0 0,-41 0-16,80 0 15,-80 0-15,41 0 16,-41 0-1,0 0-15,40 0 16,-40 0 0,0 0-16,41 0 15,-1 0 1,-40 0-16,0 0 16,40 0-1,-40 0 423,41 0-407,-41 0-31,40 0 31,0 0-31,-40 0 16,1 0-1,-1 0-15,0 0 16,0 0-16,40 0 16,-40 0-1,0 0-15,41 0 16,-41 0 0,40 0-1,0 0 1,-40 0-16,1 0 15,-1 0 1,40-40-16,-40 40 16,0 0-1,0 0 1,1 0 15,-1 0-31,0-40 16,0 40-1,0 0-15,40 0 16,-40 0 0,41 0-16,-1 0 15,0 0-15,-40 0 16,81 0 0,-81 0-16,0 0 15,40 0 1,0 0-16,1 0 15,-41-40 1,40 40-16,0 0 16,1 0-16,-41-40 15,0 40 1,0 0 0,40 0 390,0 0-391,1 0 1,-41 0 0,0 0-1,0 0 1,0 0-16,-40 40 16,40-40-1,0 0-15,-40 40 16,41-40-1,39 0 1,-40 0 0,0 40-1,0-40 17,0 0-32,0 0 31,1 0-31,39 40 31,-40-40-15,0 0-1,0 0-15,0 0 16,0 0 0,1 0-1,-1 0 16,0 0-31,0 0 32,0 0-17,0 0 1,0 0 0,0 0 15,1 0-31,-1 0 31,0 0-15,0 0-1,0 0 1,0 0 0,0 0 15,0 0 0,1 0-15,-1 0 31,0 0-16,0 0 16,0 0 0,0 0-47,0 41 31,0-41 0,1 0-15,-1 0-1,0 0 17,-40 40-32,40-40 31,-40 40-16,40-40 1,0 0-16,-40 40 31,40-40-15,-40 40 0,41-40 15,-41 40-31,40 0 47,0-40-32,-40 40 1,0 0 0,40 1-1,-40-1 1,0 0-1,0 0 1,0 0 0,0 0-1,0 0 1,0 0 0,0 0-16,0 0 15,0 1 1,0-1-1,0 0 1,0 0 0,0 0-1,0 40 1,0-40 15,0 0-31,0 1 16,0-1-16,0 40 15,0-40 1,0 40-16,0-40 16,0 0-1,0 0-15,0 1 16,0-1 0,0 0-16,0 0 15,0 0 1,-40 0-16,40 0 15,0 0-15,0 0 16,0 1 0,0-1-16,0 0 31,0 0-31,0 0 16,0 0-1,-40 40 1,40-40-1,0 41 1,-40-41 15,-1 0-15,41 0 0,0 0-1,0 0 1,0 0 515,0 0-500,0 0-15,-40-40-16,40 41 16,0-1-1,-40 0 16,40 0-31,0 0 16,-40-40 0,0 40-1,0 0 1,40 0 0,-40-40-16,-1 40 15,1-40 1,0 40-16,0 1 15,0-41 1,0 40 0,0 0-1,0-40 1,-1 0-16,1 40 16,0-40-1,-40 0 1,40 0-1,40 40-15,-40-40 16,0 0-16,-1 0 16,41 40-1,-40-40-15,0 0 16,0 0 0,0 40-16,-40 0 31,40-40-31,-1 0 15,1 0 1,0 40-16,0 1 16,-40-41-1,80 40-15,-80-40 16,39 0-16,1 40 16,-40 0-1,40-40 1,0 40-1,0-40-15,-41 40 16,41-40 0,0 0-16,-40 0 15,40 40-15,0 0 16,0-40 0,-1 0-16,1 0 15,-40 0 1,40 0-16,0 0 15,-40 40 1,39-40-16,-39 0 16,40 0-1,-40 0-15,0 0 16,-1 0-16,41 0 16,-40 0-1,0 0-15,-1 0 16,1 0-1,40 0-15,-40 0 16,0 0 0,-1 0-16,1 0 15,0 0-15,40 0 16,-41 0 0,1 0-16,40 0 15,-40 0 1,40 0-16,-1 0 15,-39 0 1,40 0-16,0 0 16,0 0 577,-40 0-561,39 0-32,1 0 15,0 0 1,-40 0-16,0 0 16,-1 0-16,41 0 15,-40 0 1,40 0-16,-80 0 15,39 0 1,1 0-16,0 0 16,40 0-1,-41 0-15,41 0 16,0 0 0,-40 0-16,40 0 15,-40 0-15,-1 0 16,41 0-1,-80 40-15,80-40 16,0 41 0,-41-41-16,1 0 15,40 0 1,0 0-16,-40 0 16,39 0-1,-39 0 1,40 0-16,-40 0 15,40 0 1,-41 0-16,41 0 16,-80 0-1,80 0-15,0 0 16,0 0 0,-1 0-16,1 0 15,-40 0 1,-40 0 515,-81 0-515,121 0-16,-1 0 15,1 0 1,40 0-16,-40 0 16,0 0-1,39 0-15,1 0 16,-40 0-1,40 0-15,-40 0 16,40 0-16,-1 0 16,1 0-1,0 0-15,-40 0 16,40 0 0,0 0-16,0 0 15,-1 0 1,1 0-1,0 0-15,0 0 32,0 0-1,0 0-15,0 0-1,0 0 16,-1 0-15,1 0-16,0 0 31,0 0-31,0 0 16,0 0 15,0 0-15,0 0-1,-1 0 1,1 0 0,0 0 15,0 0 0,0 0-31,0 0 31,0 0 1,0 0-17,-1 0 1,1 0 15,0 0 0,0 0 1,0 0-17,0 0 17,40-41-17,-40 41 1,0 0 15,-1 0-15,41-40-1,-40 40 1,0 0 15,40-40-15,-40 40-16,40-40 31,-40 0-15,0 40-1,40-40 1,0 0 15,0 0 0,-40 0-31,40 0 32,0-1 15,0 1-16,0 0-31,0 0 47,0 0-32,0 0 32,0 0-31,0 0 46,0 0-46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16-12-07T03:31:00.178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3491 7339 0,'0'-40'125,"40"40"-78,0 0-31,0-41-16,1 41 15,39 0 1,-40 0 0,40 0-1,-40 0 17,0 0-17,1 0 1,-1 0-1,0 0 1,0 0-16,0 0 16,0 0-1,40 0 1,-39 0 0,-1 0-1,0 0 1,0 0-1,0 0 1,40 0 0,-40 0-16,41 0 31,-41 0-31,0 0 16,40 0-1,-40 0-15,0 0 16,1 0-1,39 0-15,-40 0 16,40 0 0,-40 0-16,41 0 15,-1 0-15,0 0 16,0 0 0,1 0-16,-1 0 15,0 0 1,-40 0-16,40 0 15,-39 0 1,39 0-16,0 41 16,0-41-1,1 0-15,-1 0 16,0 0-16,0 0 16,1 0-1,-1 0-15,-40 0 16,0 0-1,40 0-15,1 0 16,-41 0 0,40 0-16,0 0 453,81 0-438,-121 0 1,0 0 0,40 0-16,-40 0 31,41 0-31,-1 0 16,-40 0-16,0 0 15,0 0 1,0 0-16,1 0 15,39 0 1,-40 0 0,0 0-1,0 0-15,0 0 16,0 0 0,1 0-1,-1 0 1,0 0-1,0 0-15,40 0 16,-40 0 0,81 0-16,-41-41 15,0 41 1,-40 0-16,41-40 16,39 40-16,-80 0 15,40 0 1,1 0-16,-1 0 15,0-40 1,40 40-16,-39 0 16,-1 0-1,0 0-15,0 0 16,-39 0 0,79-40-16,-80 40 15,0 0-15,40 0 16,-39 0-1,-1-40-15,0 40 422,0 0-406,0 0 0,0 0-16,0 0 31,0 0-31,1 40 15,39-40 1,-40 0 0,0 0 15,0 40-31,0-40 16,0 0-1,1 40 1,-1-40-16,0 0 15,0 0 1,0 0-16,0 0 16,41 0-1,-41 0 1,0 0 0,0 0-1,0 0 1,0 0-1,0 0-15,0 0 16,1 0 0,-1 0-1,0 0 1,40 0-16,-40 0 16,0 0-1,0 0-15,41 0 16,-41 0-1,40 0-15,-40 0 16,40 0-16,-39 0 16,-1 0-1,40 0-15,0 0 16,-40 0 0,41 0-16,-1 0 15,40 0 1,-40 0-16,1 0 15,-41 0 1,40 0-16,-40 0 16,40 0-16,-39 0 15,39 0 1,-40 0 0,0 0-1,40 0-15,-40 0 16,81 0 374,39 0-374,-79 0 0,-41 0-1,40 0-15,0 0 16,0 0-16,41 40 16,-41 1-1,0-41-15,1 0 16,-1 0-1,40 40-15,-40-40 16,1 0 0,-1 0-16,0 0 15,-40 0-15,81 0 16,-1 0 0,1 0-16,-41 0 15,40 0 1,-40 0-16,-39 0 15,-1 0 1,40 0-16,-40 0 16,0 40-1,0-40-15,41 0 16,-41 0 15,40 0-31,40 0 16,-39 0 390,39 40-375,-80 0-31,0-40 16,40 0 0,-39 40-16,-1-40 15,80 0-15,-80 40 16,0-40-1,41 0-15,-1 0 16,-40 0 0,0 0-16,0 0 15,0 0 1,0 0-16,41 0 16,-41 0-16,0 0 15,0 0 1,40 0-16,-40 0 15,1 0 1,39 0-16,-40 0 16,0 0-1,0 0-15,40 0 16,1 0 0,-41 0-16,0 0 15,40 0-15,0 0 16,-39 0-1,-1 0-15,40 0 16,0 0 0,-40 0-16,81 0 15,-41 0 1,-40 0-16,81 0 16,-1 0-16,-40 0 15,0 0 1,1 0-16,-1-40 15,0 40 1,41 0-16,-41 0 16,0 0-1,-40 0-15,0 0 16,0 0 0,1 0-16,-1 0 15,0 0 1,0 0-1,0-40 345,40 40-329,-40 0-31,1 0 16,-1 0-1,0 0 1,0 0 0,0 0-16,0 0 15,0 0 1,0 0-1,1 0 1,-1 0 0,0 0 15,0 0-31,0 0 31,0 0 0,0 0-15,0 0-16,1 0 16,-1 0-1,0 0 1,0 0 0,0 0-16,0 0 15,0 0 1,0 0-1,41 0 1,-41 0 0,0 0 15,0-40-15,0 40-1,0 0 1,0 0 15,1 0 16,-1 0 140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366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39.7093" units="1/cm"/>
          <inkml:channelProperty channel="Y" name="resolution" value="39.79275" units="1/cm"/>
          <inkml:channelProperty channel="T" name="resolution" value="1" units="1/dev"/>
        </inkml:channelProperties>
      </inkml:inkSource>
      <inkml:timestamp xml:id="ts0" timeString="2016-12-07T03:31:03.929"/>
    </inkml:context>
    <inkml:brush xml:id="br0">
      <inkml:brushProperty name="width" value="0.08819" units="cm"/>
      <inkml:brushProperty name="height" value="0.35278" units="cm"/>
      <inkml:brushProperty name="color" value="#FFFF00"/>
      <inkml:brushProperty name="tip" value="rectangle"/>
      <inkml:brushProperty name="rasterOp" value="maskPen"/>
    </inkml:brush>
  </inkml:definitions>
  <inkml:trace contextRef="#ctx0" brushRef="#br0">24999 7058 0,'40'0'78,"0"0"-78,0 0 32,0 0-32,40 0 31,-39 0-31,-1 0 15,40 0-15,-40 0 16,40 0 0,-39 0-1,-1 0 1,0 0 0,0 0-1,0 0 1,0 0-16,0 0 15,0 0 1,1 0-16,-1 0 16,0 0-1,0 0-15,0 40 16,0-40 0,0 0-16,0 0 15,1 0 1,39 0-16,-40 0 31,0 0-31,0 0 16,0 0-16,0 0 15,1 0 1,-1 0-16,-40 40 16,40-40-1,40 0 1,-40 0-1,40 40 376,1-40-375,-1 0 15,-40 0-15,0 0-1,0 40-15,0-40 16,1 0-1,-1 0-15,40 0 16,-40 0-16,40 40 31,-40-40-15,1 0 0,-1 0-16,0 0 31,0 0-31,0 0 31,0 0-31,0 0 16,0 0-1,1 0-15,-1 0 16,0 0 0,0 0-1,0 0 1,0 0-1,40 0 1,-39 0 0,-1 0-1,0 0 17,0 0-17,0 0 16,0 0 1,0 0-17,0 0 1,1 0 15,-1 0-15,0 0-1,0 0 17,0 0-17,0 0 1,0 0 0,0 0-16,1 0 31,-1 0 16,0 0-16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dirty="0"/>
              <a:t>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dirty="0"/>
              <a:t>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dirty="0"/>
              <a:t>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dirty="0"/>
              <a:t>1/8/2017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dirty="0"/>
              <a:t>1/8/2017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dirty="0"/>
              <a:t>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dirty="0"/>
              <a:t>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dirty="0"/>
              <a:t>1/8/2017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1/8/2017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customXml" Target="../ink/ink11.xml"/><Relationship Id="rId7" Type="http://schemas.openxmlformats.org/officeDocument/2006/relationships/customXml" Target="../ink/ink13.xm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emf"/><Relationship Id="rId5" Type="http://schemas.openxmlformats.org/officeDocument/2006/relationships/customXml" Target="../ink/ink12.xml"/><Relationship Id="rId4" Type="http://schemas.openxmlformats.org/officeDocument/2006/relationships/image" Target="../media/image17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customXml" Target="../ink/ink2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customXml" Target="../ink/ink4.x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customXml" Target="../ink/ink6.x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customXml" Target="../ink/ink8.xml"/><Relationship Id="rId7" Type="http://schemas.openxmlformats.org/officeDocument/2006/relationships/customXml" Target="../ink/ink10.xm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emf"/><Relationship Id="rId5" Type="http://schemas.openxmlformats.org/officeDocument/2006/relationships/customXml" Target="../ink/ink9.xml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611" y="486654"/>
            <a:ext cx="10772775" cy="1658198"/>
          </a:xfr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CA" sz="65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Databases …</a:t>
            </a:r>
            <a:endParaRPr lang="en-CA" sz="65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CA" sz="55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What are they?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5500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CA" sz="55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Why do we need them?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5500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CA" sz="55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How do I access them? </a:t>
            </a:r>
            <a:endParaRPr lang="en-CA" sz="55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60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512147"/>
          </a:xfrm>
          <a:solidFill>
            <a:srgbClr val="FFFFCC"/>
          </a:solidFill>
        </p:spPr>
        <p:txBody>
          <a:bodyPr>
            <a:normAutofit/>
          </a:bodyPr>
          <a:lstStyle/>
          <a:p>
            <a:r>
              <a:rPr lang="en-CA" sz="45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More options at the end of the article …</a:t>
            </a:r>
            <a:endParaRPr lang="en-CA" sz="45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99" y="2011363"/>
            <a:ext cx="10121901" cy="4846637"/>
          </a:xfr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/>
              <p14:cNvContentPartPr/>
              <p14:nvPr/>
            </p14:nvContentPartPr>
            <p14:xfrm>
              <a:off x="1227960" y="3219480"/>
              <a:ext cx="635760" cy="103968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12120" y="3156120"/>
                <a:ext cx="667440" cy="116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/>
              <p14:cNvContentPartPr/>
              <p14:nvPr/>
            </p14:nvContentPartPr>
            <p14:xfrm>
              <a:off x="1733400" y="4923000"/>
              <a:ext cx="3322800" cy="4392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717560" y="4859640"/>
                <a:ext cx="3354480" cy="17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" name="Ink 6"/>
              <p14:cNvContentPartPr/>
              <p14:nvPr/>
            </p14:nvContentPartPr>
            <p14:xfrm>
              <a:off x="1155600" y="6698880"/>
              <a:ext cx="2225160" cy="2916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139760" y="6635520"/>
                <a:ext cx="2256840" cy="156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2808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en-CA" sz="6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anose="02040502050505030304" pitchFamily="18" charset="0"/>
              </a:rPr>
              <a:t>	</a:t>
            </a:r>
            <a:r>
              <a:rPr lang="en-CA" sz="65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Palatino Linotype" panose="02040502050505030304" pitchFamily="18" charset="0"/>
              </a:rPr>
              <a:t>The End </a:t>
            </a:r>
            <a:endParaRPr lang="en-CA" sz="6500" dirty="0">
              <a:solidFill>
                <a:schemeClr val="tx1">
                  <a:lumMod val="95000"/>
                  <a:lumOff val="5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solidFill>
            <a:schemeClr val="bg2">
              <a:lumMod val="5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CA" sz="44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0" indent="0" algn="ctr">
              <a:buNone/>
            </a:pPr>
            <a:r>
              <a:rPr lang="en-CA" sz="4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		Have a nice day </a:t>
            </a:r>
            <a:r>
              <a:rPr lang="en-CA" sz="4400" dirty="0" smtClean="0">
                <a:solidFill>
                  <a:schemeClr val="tx1"/>
                </a:solidFill>
                <a:latin typeface="Palatino Linotype" panose="02040502050505030304" pitchFamily="18" charset="0"/>
                <a:sym typeface="Wingdings" panose="05000000000000000000" pitchFamily="2" charset="2"/>
              </a:rPr>
              <a:t></a:t>
            </a:r>
            <a:endParaRPr lang="en-CA" sz="44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39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CA" sz="5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Databases …</a:t>
            </a:r>
            <a:endParaRPr lang="en-CA" sz="50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2011679"/>
            <a:ext cx="10753725" cy="4376241"/>
          </a:xfrm>
          <a:solidFill>
            <a:schemeClr val="bg2">
              <a:lumMod val="75000"/>
            </a:schemeClr>
          </a:solidFill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CA" sz="4000" dirty="0" smtClean="0">
                <a:latin typeface="Palatino Linotype" panose="02040502050505030304" pitchFamily="18" charset="0"/>
              </a:rPr>
              <a:t> are a “non-</a:t>
            </a:r>
            <a:r>
              <a:rPr lang="en-CA" sz="4000" dirty="0" err="1" smtClean="0">
                <a:latin typeface="Palatino Linotype" panose="02040502050505030304" pitchFamily="18" charset="0"/>
              </a:rPr>
              <a:t>internet”electronic</a:t>
            </a:r>
            <a:r>
              <a:rPr lang="en-CA" sz="4000" dirty="0" smtClean="0">
                <a:latin typeface="Palatino Linotype" panose="02040502050505030304" pitchFamily="18" charset="0"/>
              </a:rPr>
              <a:t> research option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4000" dirty="0" smtClean="0">
                <a:latin typeface="Palatino Linotype" panose="02040502050505030304" pitchFamily="18" charset="0"/>
              </a:rPr>
              <a:t> contain both scholarly and popular sources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4000" dirty="0">
                <a:latin typeface="Palatino Linotype" panose="02040502050505030304" pitchFamily="18" charset="0"/>
              </a:rPr>
              <a:t> </a:t>
            </a:r>
            <a:r>
              <a:rPr lang="en-CA" sz="4000" dirty="0" smtClean="0">
                <a:latin typeface="Palatino Linotype" panose="02040502050505030304" pitchFamily="18" charset="0"/>
              </a:rPr>
              <a:t>eliminate the need for source evaluation (since 	the academic journal articles they carry, for 	example, have been peer-reviewed)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4000" dirty="0" smtClean="0">
                <a:latin typeface="Palatino Linotype" panose="02040502050505030304" pitchFamily="18" charset="0"/>
              </a:rPr>
              <a:t> cite for you (just click ‘citation tools’ to choose 	a 	style)</a:t>
            </a:r>
          </a:p>
          <a:p>
            <a:pPr>
              <a:buFont typeface="Wingdings" panose="05000000000000000000" pitchFamily="2" charset="2"/>
              <a:buChar char="§"/>
            </a:pPr>
            <a:endParaRPr lang="en-CA" sz="40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23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138924"/>
            <a:ext cx="10773157" cy="1264873"/>
          </a:xfrm>
          <a:solidFill>
            <a:srgbClr val="FFFFCC"/>
          </a:solidFill>
        </p:spPr>
        <p:txBody>
          <a:bodyPr>
            <a:normAutofit/>
          </a:bodyPr>
          <a:lstStyle/>
          <a:p>
            <a:r>
              <a:rPr lang="en-CA" sz="3300" u="sng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Accessing</a:t>
            </a:r>
            <a:r>
              <a:rPr lang="en-CA" sz="3300" u="sng" dirty="0" smtClean="0">
                <a:latin typeface="Palatino Linotype" panose="02040502050505030304" pitchFamily="18" charset="0"/>
              </a:rPr>
              <a:t> </a:t>
            </a:r>
            <a:r>
              <a:rPr lang="en-CA" sz="3300" u="sng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Dufferin-Peel Databases …</a:t>
            </a:r>
            <a:r>
              <a:rPr lang="en-CA" sz="33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/>
            </a:r>
            <a:br>
              <a:rPr lang="en-CA" sz="33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</a:br>
            <a:r>
              <a:rPr lang="en-CA" sz="3300" dirty="0">
                <a:solidFill>
                  <a:schemeClr val="tx1"/>
                </a:solidFill>
                <a:latin typeface="Palatino Linotype" panose="02040502050505030304" pitchFamily="18" charset="0"/>
              </a:rPr>
              <a:t>	</a:t>
            </a:r>
            <a:r>
              <a:rPr lang="en-CA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(there are just over 50 of them to access for all disciplines)</a:t>
            </a:r>
            <a:endParaRPr lang="en-CA" sz="2800" u="sng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7223" y="1828800"/>
            <a:ext cx="10773157" cy="4829578"/>
          </a:xfrm>
          <a:solidFill>
            <a:srgbClr val="FFFFCC"/>
          </a:solidFill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CA" sz="3000" dirty="0" smtClean="0">
              <a:latin typeface="Palatino Linotype" panose="0204050205050503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CA" sz="3000" dirty="0" smtClean="0">
                <a:latin typeface="Palatino Linotype" panose="02040502050505030304" pitchFamily="18" charset="0"/>
              </a:rPr>
              <a:t> go to Dufferin-Peel homepage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3000" dirty="0" smtClean="0">
                <a:latin typeface="Palatino Linotype" panose="02040502050505030304" pitchFamily="18" charset="0"/>
              </a:rPr>
              <a:t> choose “Programs and Services”(</a:t>
            </a:r>
            <a:r>
              <a:rPr lang="en-CA" sz="2500" dirty="0" smtClean="0">
                <a:latin typeface="Palatino Linotype" panose="02040502050505030304" pitchFamily="18" charset="0"/>
              </a:rPr>
              <a:t>green icon on top)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3000" dirty="0" smtClean="0">
                <a:latin typeface="Palatino Linotype" panose="02040502050505030304" pitchFamily="18" charset="0"/>
              </a:rPr>
              <a:t> choose “Secondary”(</a:t>
            </a:r>
            <a:r>
              <a:rPr lang="en-CA" sz="2500" dirty="0" smtClean="0">
                <a:latin typeface="Palatino Linotype" panose="02040502050505030304" pitchFamily="18" charset="0"/>
              </a:rPr>
              <a:t>from drop down menu)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3000" dirty="0" smtClean="0">
                <a:latin typeface="Palatino Linotype" panose="02040502050505030304" pitchFamily="18" charset="0"/>
              </a:rPr>
              <a:t> choose “Library e-Resources” </a:t>
            </a:r>
            <a:r>
              <a:rPr lang="en-CA" sz="2500" dirty="0" smtClean="0">
                <a:latin typeface="Palatino Linotype" panose="02040502050505030304" pitchFamily="18" charset="0"/>
              </a:rPr>
              <a:t>(from “Quick Links” menu on 	bottom left)</a:t>
            </a:r>
            <a:endParaRPr lang="en-CA" sz="4000" dirty="0" smtClean="0">
              <a:latin typeface="Palatino Linotype" panose="0204050205050503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CA" sz="3000" dirty="0">
                <a:latin typeface="Palatino Linotype" panose="02040502050505030304" pitchFamily="18" charset="0"/>
              </a:rPr>
              <a:t> </a:t>
            </a:r>
            <a:r>
              <a:rPr lang="en-CA" sz="3000" dirty="0" smtClean="0">
                <a:latin typeface="Palatino Linotype" panose="02040502050505030304" pitchFamily="18" charset="0"/>
              </a:rPr>
              <a:t>choose “Secondary Library e-Resources”(</a:t>
            </a:r>
            <a:r>
              <a:rPr lang="en-CA" sz="2500" dirty="0" smtClean="0">
                <a:latin typeface="Palatino Linotype" panose="02040502050505030304" pitchFamily="18" charset="0"/>
              </a:rPr>
              <a:t>choose General or 	Subject Specific – both are good ones)</a:t>
            </a:r>
          </a:p>
          <a:p>
            <a:pPr marL="0" indent="0">
              <a:buNone/>
            </a:pPr>
            <a:endParaRPr lang="en-CA" sz="2500" dirty="0" smtClean="0"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en-CA" sz="2000" b="1" dirty="0" smtClean="0">
                <a:latin typeface="Palatino Linotype" panose="02040502050505030304" pitchFamily="18" charset="0"/>
              </a:rPr>
              <a:t>(Typing “Library e-Resources” in the search bar from the Dufferin-Peel homepage </a:t>
            </a:r>
          </a:p>
          <a:p>
            <a:pPr marL="0" indent="0">
              <a:buNone/>
            </a:pPr>
            <a:r>
              <a:rPr lang="en-CA" sz="2000" b="1" dirty="0">
                <a:latin typeface="Palatino Linotype" panose="02040502050505030304" pitchFamily="18" charset="0"/>
              </a:rPr>
              <a:t>	</a:t>
            </a:r>
            <a:r>
              <a:rPr lang="en-CA" sz="2000" b="1" dirty="0" smtClean="0">
                <a:latin typeface="Palatino Linotype" panose="02040502050505030304" pitchFamily="18" charset="0"/>
              </a:rPr>
              <a:t>will also work)</a:t>
            </a:r>
            <a:endParaRPr lang="en-CA" sz="2000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7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en-CA" sz="45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If away from school, use these passwords …</a:t>
            </a:r>
            <a:br>
              <a:rPr lang="en-CA" sz="45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</a:br>
            <a:r>
              <a:rPr lang="en-CA" sz="25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(they are listed outside library doors)</a:t>
            </a:r>
            <a:endParaRPr lang="en-CA" sz="25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8019674"/>
              </p:ext>
            </p:extLst>
          </p:nvPr>
        </p:nvGraphicFramePr>
        <p:xfrm>
          <a:off x="676275" y="2498725"/>
          <a:ext cx="10753725" cy="368808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3584575"/>
                <a:gridCol w="3584575"/>
                <a:gridCol w="35845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3000" dirty="0" smtClean="0">
                          <a:latin typeface="Palatino Linotype" panose="02040502050505030304" pitchFamily="18" charset="0"/>
                        </a:rPr>
                        <a:t>Database Name/s</a:t>
                      </a:r>
                    </a:p>
                    <a:p>
                      <a:pPr algn="ctr"/>
                      <a:endParaRPr lang="en-CA" sz="200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3000" dirty="0" smtClean="0">
                          <a:latin typeface="Palatino Linotype" panose="02040502050505030304" pitchFamily="18" charset="0"/>
                        </a:rPr>
                        <a:t>Username</a:t>
                      </a:r>
                      <a:endParaRPr lang="en-CA" sz="300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3000" dirty="0" smtClean="0">
                          <a:latin typeface="Palatino Linotype" panose="02040502050505030304" pitchFamily="18" charset="0"/>
                        </a:rPr>
                        <a:t>Password</a:t>
                      </a:r>
                      <a:endParaRPr lang="en-CA" sz="3000" dirty="0"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CA" dirty="0" smtClean="0"/>
                    </a:p>
                    <a:p>
                      <a:pPr algn="ctr"/>
                      <a:r>
                        <a:rPr lang="en-CA" sz="30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All</a:t>
                      </a:r>
                      <a:r>
                        <a:rPr lang="en-CA" sz="3000" baseline="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 databases</a:t>
                      </a:r>
                      <a:endParaRPr lang="en-CA" sz="3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3000" dirty="0" smtClean="0">
                        <a:latin typeface="Palatino Linotype" panose="02040502050505030304" pitchFamily="18" charset="0"/>
                      </a:endParaRPr>
                    </a:p>
                    <a:p>
                      <a:pPr algn="ctr"/>
                      <a:r>
                        <a:rPr lang="en-CA" sz="30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N/A</a:t>
                      </a:r>
                      <a:endParaRPr lang="en-CA" sz="3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3000" dirty="0" smtClean="0">
                        <a:latin typeface="Palatino Linotype" panose="02040502050505030304" pitchFamily="18" charset="0"/>
                      </a:endParaRPr>
                    </a:p>
                    <a:p>
                      <a:pPr algn="ctr"/>
                      <a:r>
                        <a:rPr lang="en-CA" sz="3000" dirty="0" err="1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duffpeel</a:t>
                      </a:r>
                      <a:endParaRPr lang="en-CA" sz="3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sz="3000" dirty="0" err="1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Brittanica</a:t>
                      </a:r>
                      <a:endParaRPr lang="en-CA" sz="3000" dirty="0" smtClean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3000" dirty="0" err="1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duffpeel</a:t>
                      </a:r>
                      <a:endParaRPr lang="en-CA" sz="3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3000" dirty="0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duff7878</a:t>
                      </a:r>
                      <a:endParaRPr lang="en-CA" sz="3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CA" dirty="0" smtClean="0"/>
                    </a:p>
                    <a:p>
                      <a:pPr algn="ctr"/>
                      <a:r>
                        <a:rPr lang="en-CA" sz="3000" dirty="0" err="1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NoveList</a:t>
                      </a:r>
                      <a:endParaRPr lang="en-CA" sz="3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3000" dirty="0" smtClean="0">
                        <a:latin typeface="Palatino Linotype" panose="02040502050505030304" pitchFamily="18" charset="0"/>
                      </a:endParaRPr>
                    </a:p>
                    <a:p>
                      <a:pPr algn="ctr"/>
                      <a:r>
                        <a:rPr lang="en-CA" sz="3000" dirty="0" err="1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dpcdsb</a:t>
                      </a:r>
                      <a:endParaRPr lang="en-CA" sz="3000" dirty="0" smtClean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CA" sz="3000" dirty="0" smtClean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  <a:p>
                      <a:pPr algn="ctr"/>
                      <a:r>
                        <a:rPr lang="en-CA" sz="3000" dirty="0" err="1" smtClean="0">
                          <a:solidFill>
                            <a:schemeClr val="tx1"/>
                          </a:solidFill>
                          <a:latin typeface="Palatino Linotype" panose="02040502050505030304" pitchFamily="18" charset="0"/>
                        </a:rPr>
                        <a:t>duffpeel</a:t>
                      </a:r>
                      <a:endParaRPr lang="en-CA" sz="3000" dirty="0">
                        <a:solidFill>
                          <a:schemeClr val="tx1"/>
                        </a:solidFill>
                        <a:latin typeface="Palatino Linotype" panose="0204050205050503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39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CA" sz="4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First, you will see a listing of databases:  these are</a:t>
            </a:r>
            <a:br>
              <a:rPr lang="en-CA" sz="4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</a:br>
            <a:r>
              <a:rPr lang="en-CA" sz="4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a few of the “Secondary General” Databases … </a:t>
            </a:r>
            <a:r>
              <a:rPr lang="en-CA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/>
            </a:r>
            <a:br>
              <a:rPr lang="en-CA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</a:br>
            <a:r>
              <a:rPr lang="en-CA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(Academic OneFile is highlighted:  we will go into that next)</a:t>
            </a:r>
            <a:endParaRPr lang="en-CA" sz="40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0765" y="2317750"/>
            <a:ext cx="9156879" cy="4485049"/>
          </a:xfr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/>
              <p14:cNvContentPartPr/>
              <p14:nvPr/>
            </p14:nvContentPartPr>
            <p14:xfrm>
              <a:off x="3105720" y="4114440"/>
              <a:ext cx="1358280" cy="4392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89880" y="4051080"/>
                <a:ext cx="1389960" cy="170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/>
              <p14:cNvContentPartPr/>
              <p14:nvPr/>
            </p14:nvContentPartPr>
            <p14:xfrm>
              <a:off x="5619240" y="2844000"/>
              <a:ext cx="2528280" cy="7272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603400" y="2780640"/>
                <a:ext cx="2559960" cy="199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3542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215901"/>
            <a:ext cx="10753343" cy="1727200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CA" sz="4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Inside ‘Academic One File’ …</a:t>
            </a:r>
            <a:br>
              <a:rPr lang="en-CA" sz="4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</a:br>
            <a:r>
              <a:rPr lang="en-CA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CA" sz="22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The </a:t>
            </a:r>
            <a:r>
              <a:rPr lang="en-CA" sz="2200" u="sng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topic finder </a:t>
            </a:r>
            <a:r>
              <a:rPr lang="en-CA" sz="22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feature is useful.  Type in your key word/s  and click “wheel” or “tile”.</a:t>
            </a:r>
            <a:br>
              <a:rPr lang="en-CA" sz="22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</a:br>
            <a:r>
              <a:rPr lang="en-CA" sz="2200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CA" sz="22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Key words are an important part of the search.</a:t>
            </a:r>
            <a:br>
              <a:rPr lang="en-CA" sz="22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</a:br>
            <a:r>
              <a:rPr lang="en-CA" sz="22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br>
              <a:rPr lang="en-CA" sz="22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</a:br>
            <a:r>
              <a:rPr lang="en-CA" sz="2200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CA" sz="22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* Below is a search to find out about water quality status in Ontario’s First Nation communities.  </a:t>
            </a:r>
            <a:r>
              <a:rPr lang="en-CA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/>
            </a:r>
            <a:br>
              <a:rPr lang="en-CA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</a:br>
            <a:r>
              <a:rPr lang="en-CA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r>
              <a:rPr lang="en-CA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</a:t>
            </a:r>
            <a:endParaRPr lang="en-CA" sz="40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356" y="1943101"/>
            <a:ext cx="10740643" cy="4559299"/>
          </a:xfr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/>
              <p14:cNvContentPartPr/>
              <p14:nvPr/>
            </p14:nvContentPartPr>
            <p14:xfrm>
              <a:off x="2325600" y="2122200"/>
              <a:ext cx="1170720" cy="1476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309760" y="2058840"/>
                <a:ext cx="1202400" cy="14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/>
              <p14:cNvContentPartPr/>
              <p14:nvPr/>
            </p14:nvContentPartPr>
            <p14:xfrm>
              <a:off x="2253600" y="3060720"/>
              <a:ext cx="592560" cy="36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237760" y="2997000"/>
                <a:ext cx="624240" cy="127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8976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049867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CA" sz="45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Same topic, seen in ‘tile’ option …</a:t>
            </a:r>
            <a:br>
              <a:rPr lang="en-CA" sz="45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</a:br>
            <a:r>
              <a:rPr lang="en-CA" sz="31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(‘Canada’ is the most specific term to click for this search)</a:t>
            </a:r>
            <a:endParaRPr lang="en-CA" sz="31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00" y="1549400"/>
            <a:ext cx="10883899" cy="5194300"/>
          </a:xfr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/>
              <p14:cNvContentPartPr/>
              <p14:nvPr/>
            </p14:nvContentPartPr>
            <p14:xfrm>
              <a:off x="1834560" y="1458000"/>
              <a:ext cx="1488240" cy="160308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25200" y="1448640"/>
                <a:ext cx="1506960" cy="162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/>
              <p14:cNvContentPartPr/>
              <p14:nvPr/>
            </p14:nvContentPartPr>
            <p14:xfrm>
              <a:off x="3857040" y="3176280"/>
              <a:ext cx="2268360" cy="93852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847680" y="3166920"/>
                <a:ext cx="2287080" cy="957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4540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512147"/>
          </a:xfrm>
          <a:solidFill>
            <a:srgbClr val="FFFFCC"/>
          </a:solidFill>
        </p:spPr>
        <p:txBody>
          <a:bodyPr>
            <a:normAutofit/>
          </a:bodyPr>
          <a:lstStyle/>
          <a:p>
            <a:r>
              <a:rPr lang="en-CA" sz="41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Once ‘Canada’ is clicked, here’s what happens …</a:t>
            </a:r>
            <a:br>
              <a:rPr lang="en-CA" sz="41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</a:br>
            <a:r>
              <a:rPr lang="en-CA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(The topic finder found 3 results matching the search terms – there is a very informative, recently published article among them.) </a:t>
            </a:r>
            <a:endParaRPr lang="en-CA" sz="41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3" y="2011363"/>
            <a:ext cx="10772775" cy="4630737"/>
          </a:xfr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/>
              <p14:cNvContentPartPr/>
              <p14:nvPr/>
            </p14:nvContentPartPr>
            <p14:xfrm>
              <a:off x="6861600" y="4749840"/>
              <a:ext cx="3756240" cy="144432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45760" y="4686480"/>
                <a:ext cx="3787920" cy="1571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3205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481667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en-CA" sz="45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Lots of options presented …</a:t>
            </a:r>
            <a:endParaRPr lang="en-CA" sz="45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3" y="2011363"/>
            <a:ext cx="10772775" cy="4465637"/>
          </a:xfr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/>
              <p14:cNvContentPartPr/>
              <p14:nvPr/>
            </p14:nvContentPartPr>
            <p14:xfrm>
              <a:off x="1256760" y="2555280"/>
              <a:ext cx="6370920" cy="15912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40920" y="2491920"/>
                <a:ext cx="6402600" cy="28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/>
              <p14:cNvContentPartPr/>
              <p14:nvPr/>
            </p14:nvContentPartPr>
            <p14:xfrm>
              <a:off x="8999640" y="2540880"/>
              <a:ext cx="1387080" cy="72360"/>
            </p14:xfrm>
          </p:contentPart>
        </mc:Choice>
        <mc:Fallback xmlns="">
          <p:pic>
            <p:nvPicPr>
              <p:cNvPr id="6" name="Ink 5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983800" y="2477520"/>
                <a:ext cx="1418760" cy="19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" name="Ink 6"/>
              <p14:cNvContentPartPr/>
              <p14:nvPr/>
            </p14:nvContentPartPr>
            <p14:xfrm>
              <a:off x="1054440" y="3782520"/>
              <a:ext cx="1170360" cy="37584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045080" y="3773160"/>
                <a:ext cx="1189080" cy="394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4900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5D1CAA6E9C0B7B48B19E618209ABB6A9" ma:contentTypeVersion="1" ma:contentTypeDescription="Upload an image." ma:contentTypeScope="" ma:versionID="702f3c96dd05491e279ec726604840dd">
  <xsd:schema xmlns:xsd="http://www.w3.org/2001/XMLSchema" xmlns:xs="http://www.w3.org/2001/XMLSchema" xmlns:p="http://schemas.microsoft.com/office/2006/metadata/properties" xmlns:ns1="http://schemas.microsoft.com/sharepoint/v3" xmlns:ns2="0F20D34E-6DDB-4CFF-A907-A49820B865CB" xmlns:ns3="http://schemas.microsoft.com/sharepoint/v3/fields" targetNamespace="http://schemas.microsoft.com/office/2006/metadata/properties" ma:root="true" ma:fieldsID="b4b8b11ceddacdeaefe96619ff8e8743" ns1:_="" ns2:_="" ns3:_="">
    <xsd:import namespace="http://schemas.microsoft.com/sharepoint/v3"/>
    <xsd:import namespace="0F20D34E-6DDB-4CFF-A907-A49820B865CB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20D34E-6DDB-4CFF-A907-A49820B865CB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  <ImageCreateDate xmlns="0F20D34E-6DDB-4CFF-A907-A49820B865CB" xsi:nil="true"/>
  </documentManagement>
</p:properties>
</file>

<file path=customXml/itemProps1.xml><?xml version="1.0" encoding="utf-8"?>
<ds:datastoreItem xmlns:ds="http://schemas.openxmlformats.org/officeDocument/2006/customXml" ds:itemID="{BD007A7E-A739-4FFC-9CA2-3778739A0DFB}"/>
</file>

<file path=customXml/itemProps2.xml><?xml version="1.0" encoding="utf-8"?>
<ds:datastoreItem xmlns:ds="http://schemas.openxmlformats.org/officeDocument/2006/customXml" ds:itemID="{A95387BB-4BB7-4F94-8CE6-AD016CCDD982}"/>
</file>

<file path=customXml/itemProps3.xml><?xml version="1.0" encoding="utf-8"?>
<ds:datastoreItem xmlns:ds="http://schemas.openxmlformats.org/officeDocument/2006/customXml" ds:itemID="{F28F08D4-21DD-4924-95C6-EF0BF4388DA9}"/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312</TotalTime>
  <Words>168</Words>
  <Application>Microsoft Office PowerPoint</Application>
  <PresentationFormat>Widescreen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 Light</vt:lpstr>
      <vt:lpstr>Palatino Linotype</vt:lpstr>
      <vt:lpstr>Wingdings</vt:lpstr>
      <vt:lpstr>Metropolitan</vt:lpstr>
      <vt:lpstr>Databases …</vt:lpstr>
      <vt:lpstr>Databases …</vt:lpstr>
      <vt:lpstr>Accessing Dufferin-Peel Databases …  (there are just over 50 of them to access for all disciplines)</vt:lpstr>
      <vt:lpstr>If away from school, use these passwords … (they are listed outside library doors)</vt:lpstr>
      <vt:lpstr>First, you will see a listing of databases:  these are a few of the “Secondary General” Databases …  (Academic OneFile is highlighted:  we will go into that next)</vt:lpstr>
      <vt:lpstr>Inside ‘Academic One File’ …  The topic finder feature is useful.  Type in your key word/s  and click “wheel” or “tile”.  Key words are an important part of the search.    * Below is a search to find out about water quality status in Ontario’s First Nation communities.     </vt:lpstr>
      <vt:lpstr>Same topic, seen in ‘tile’ option … (‘Canada’ is the most specific term to click for this search)</vt:lpstr>
      <vt:lpstr>Once ‘Canada’ is clicked, here’s what happens … (The topic finder found 3 results matching the search terms – there is a very informative, recently published article among them.) </vt:lpstr>
      <vt:lpstr>Lots of options presented …</vt:lpstr>
      <vt:lpstr>More options at the end of the article …</vt:lpstr>
      <vt:lpstr> The End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access databases …</dc:title>
  <dc:creator>Amalia Eric</dc:creator>
  <cp:keywords/>
  <dc:description/>
  <cp:lastModifiedBy>Amalia Eric</cp:lastModifiedBy>
  <cp:revision>36</cp:revision>
  <dcterms:created xsi:type="dcterms:W3CDTF">2016-12-05T17:50:54Z</dcterms:created>
  <dcterms:modified xsi:type="dcterms:W3CDTF">2017-01-08T22:19:14Z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0x0101009148F5A04DDD49CBA7127AADA5FB792B00AADE34325A8B49CDA8BB4DB53328F214005D1CAA6E9C0B7B48B19E618209ABB6A9</vt:lpwstr>
  </property>
</Properties>
</file>